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C310C2-E378-43BD-B481-FCE03FF759A1}" type="datetimeFigureOut">
              <a:rPr lang="id-ID" smtClean="0"/>
              <a:t>05/04/2014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B7EAAC-16A0-4065-A7DC-12CF4B87452F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229600" cy="1493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SG" sz="4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KEPASTIAN HUKUM INVESTASI MIGAS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KEPASTIAN HUKUM INVESTASI MIGAS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KEPASTIAN HUKUM INVESTASI MIGAS</dc:title>
  <dc:creator>bismanb@yahoo.com</dc:creator>
  <cp:lastModifiedBy>bismanb@yahoo.com</cp:lastModifiedBy>
  <cp:revision>1</cp:revision>
  <dcterms:created xsi:type="dcterms:W3CDTF">2014-04-05T05:50:31Z</dcterms:created>
  <dcterms:modified xsi:type="dcterms:W3CDTF">2014-04-05T05:51:45Z</dcterms:modified>
</cp:coreProperties>
</file>